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 id="267" r:id="rId12"/>
    <p:sldId id="266" r:id="rId13"/>
    <p:sldId id="268" r:id="rId14"/>
    <p:sldId id="269" r:id="rId15"/>
    <p:sldId id="270" r:id="rId16"/>
    <p:sldId id="271"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382B"/>
    <a:srgbClr val="705C46"/>
    <a:srgbClr val="574734"/>
    <a:srgbClr val="95C5D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18/01/2023</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18/01/2023</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3.wdp"/><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AF19F9EB-F9F2-2604-6B84-31DBBC74084C}"/>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F33642A7-CFA3-C1E8-97BF-4E92F8B14C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10EE0873-DAB9-BC8B-5318-C17D597785B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D7C35E6-79E9-FA3C-D2DF-1ADA51B82192}"/>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24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70" y="254573"/>
            <a:ext cx="4979386" cy="3417970"/>
          </a:xfrm>
          <a:prstGeom prst="rect">
            <a:avLst/>
          </a:prstGeom>
        </p:spPr>
      </p:pic>
      <p:grpSp>
        <p:nvGrpSpPr>
          <p:cNvPr id="10" name="Group 9">
            <a:extLst>
              <a:ext uri="{FF2B5EF4-FFF2-40B4-BE49-F238E27FC236}">
                <a16:creationId xmlns:a16="http://schemas.microsoft.com/office/drawing/2014/main" id="{38184E7A-9CCC-989C-8B98-AFAC628A6AC7}"/>
              </a:ext>
            </a:extLst>
          </p:cNvPr>
          <p:cNvGrpSpPr/>
          <p:nvPr/>
        </p:nvGrpSpPr>
        <p:grpSpPr>
          <a:xfrm>
            <a:off x="5633802" y="254573"/>
            <a:ext cx="6370873" cy="4381763"/>
            <a:chOff x="2910564" y="1238119"/>
            <a:chExt cx="6370873" cy="4381763"/>
          </a:xfrm>
        </p:grpSpPr>
        <p:grpSp>
          <p:nvGrpSpPr>
            <p:cNvPr id="18" name="Group 17">
              <a:extLst>
                <a:ext uri="{FF2B5EF4-FFF2-40B4-BE49-F238E27FC236}">
                  <a16:creationId xmlns:a16="http://schemas.microsoft.com/office/drawing/2014/main" id="{D291AAD3-272F-7C8B-C1D6-23CC4E021204}"/>
                </a:ext>
              </a:extLst>
            </p:cNvPr>
            <p:cNvGrpSpPr/>
            <p:nvPr/>
          </p:nvGrpSpPr>
          <p:grpSpPr>
            <a:xfrm>
              <a:off x="2910564" y="1238119"/>
              <a:ext cx="6370873" cy="4381763"/>
              <a:chOff x="4911903" y="1589143"/>
              <a:chExt cx="6370873" cy="4381763"/>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5518" t="51" r="12656" b="-51"/>
              <a:stretch/>
            </p:blipFill>
            <p:spPr>
              <a:xfrm>
                <a:off x="4911903" y="1591371"/>
                <a:ext cx="6370873" cy="4379535"/>
              </a:xfrm>
              <a:prstGeom prst="rect">
                <a:avLst/>
              </a:prstGeom>
            </p:spPr>
          </p:pic>
          <p:sp>
            <p:nvSpPr>
              <p:cNvPr id="15" name="Rectangle 14">
                <a:extLst>
                  <a:ext uri="{FF2B5EF4-FFF2-40B4-BE49-F238E27FC236}">
                    <a16:creationId xmlns:a16="http://schemas.microsoft.com/office/drawing/2014/main" id="{BAE167C5-A728-E298-047E-CCDE30CFE12E}"/>
                  </a:ext>
                </a:extLst>
              </p:cNvPr>
              <p:cNvSpPr/>
              <p:nvPr/>
            </p:nvSpPr>
            <p:spPr>
              <a:xfrm>
                <a:off x="4911905" y="1589143"/>
                <a:ext cx="6370871" cy="437953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402B4423-5FEE-6ACB-BD22-8BCDF028C6ED}"/>
                </a:ext>
              </a:extLst>
            </p:cNvPr>
            <p:cNvGrpSpPr/>
            <p:nvPr/>
          </p:nvGrpSpPr>
          <p:grpSpPr>
            <a:xfrm>
              <a:off x="3280870" y="4292716"/>
              <a:ext cx="5630260" cy="853966"/>
              <a:chOff x="3385755" y="3804661"/>
              <a:chExt cx="5630260" cy="853966"/>
            </a:xfrm>
          </p:grpSpPr>
          <p:pic>
            <p:nvPicPr>
              <p:cNvPr id="1026" name="Picture 2">
                <a:extLst>
                  <a:ext uri="{FF2B5EF4-FFF2-40B4-BE49-F238E27FC236}">
                    <a16:creationId xmlns:a16="http://schemas.microsoft.com/office/drawing/2014/main" id="{2949D7C7-5001-238E-1986-D9A0ABB980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385755" y="3804661"/>
                <a:ext cx="5630260" cy="432244"/>
              </a:xfrm>
              <a:prstGeom prst="rect">
                <a:avLst/>
              </a:prstGeom>
              <a:noFill/>
              <a:effectLst>
                <a:glow rad="1181100">
                  <a:srgbClr val="95C5D3">
                    <a:alpha val="36000"/>
                  </a:srgbClr>
                </a:glo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3E4580-E394-E2E3-07D0-71F720C3DA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781985" y="4348616"/>
                <a:ext cx="2837801" cy="310011"/>
              </a:xfrm>
              <a:prstGeom prst="rect">
                <a:avLst/>
              </a:prstGeom>
              <a:noFill/>
              <a:effectLst>
                <a:glow rad="1181100">
                  <a:srgbClr val="95C5D3">
                    <a:alpha val="10000"/>
                  </a:srgbClr>
                </a:glow>
              </a:effectLst>
              <a:extLst>
                <a:ext uri="{909E8E84-426E-40DD-AFC4-6F175D3DCCD1}">
                  <a14:hiddenFill xmlns:a14="http://schemas.microsoft.com/office/drawing/2010/main">
                    <a:solidFill>
                      <a:srgbClr val="FFFFFF"/>
                    </a:solidFill>
                  </a14:hiddenFill>
                </a:ext>
              </a:extLst>
            </p:spPr>
          </p:pic>
        </p:grpSp>
      </p:grpSp>
      <p:pic>
        <p:nvPicPr>
          <p:cNvPr id="11" name="Picture 10">
            <a:extLst>
              <a:ext uri="{FF2B5EF4-FFF2-40B4-BE49-F238E27FC236}">
                <a16:creationId xmlns:a16="http://schemas.microsoft.com/office/drawing/2014/main" id="{4A7BC3B4-E389-EA2C-2853-A6F11C86FCDC}"/>
              </a:ext>
            </a:extLst>
          </p:cNvPr>
          <p:cNvPicPr>
            <a:picLocks noChangeAspect="1"/>
          </p:cNvPicPr>
          <p:nvPr/>
        </p:nvPicPr>
        <p:blipFill rotWithShape="1">
          <a:blip r:embed="rId8"/>
          <a:srcRect b="7427"/>
          <a:stretch/>
        </p:blipFill>
        <p:spPr>
          <a:xfrm>
            <a:off x="327970" y="252831"/>
            <a:ext cx="4979386" cy="3419712"/>
          </a:xfrm>
          <a:prstGeom prst="rect">
            <a:avLst/>
          </a:prstGeom>
        </p:spPr>
      </p:pic>
      <p:pic>
        <p:nvPicPr>
          <p:cNvPr id="7" name="Picture 6">
            <a:extLst>
              <a:ext uri="{FF2B5EF4-FFF2-40B4-BE49-F238E27FC236}">
                <a16:creationId xmlns:a16="http://schemas.microsoft.com/office/drawing/2014/main" id="{006D3E43-171D-3723-F4A4-7898EE6F096E}"/>
              </a:ext>
            </a:extLst>
          </p:cNvPr>
          <p:cNvPicPr>
            <a:picLocks noChangeAspect="1"/>
          </p:cNvPicPr>
          <p:nvPr/>
        </p:nvPicPr>
        <p:blipFill rotWithShape="1">
          <a:blip r:embed="rId9"/>
          <a:srcRect l="10085" r="10149" b="13968"/>
          <a:stretch/>
        </p:blipFill>
        <p:spPr>
          <a:xfrm>
            <a:off x="327970" y="254573"/>
            <a:ext cx="4979386" cy="3417970"/>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2910564" y="243564"/>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2910564"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41028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10837</TotalTime>
  <Words>134</Words>
  <Application>Microsoft Office PowerPoint</Application>
  <PresentationFormat>Widescreen</PresentationFormat>
  <Paragraphs>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12</cp:revision>
  <dcterms:created xsi:type="dcterms:W3CDTF">2022-11-10T23:59:06Z</dcterms:created>
  <dcterms:modified xsi:type="dcterms:W3CDTF">2023-01-18T00:59:20Z</dcterms:modified>
</cp:coreProperties>
</file>